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43.198.73.100:300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1">
            <a:extLst>
              <a:ext uri="{FF2B5EF4-FFF2-40B4-BE49-F238E27FC236}">
                <a16:creationId xmlns:a16="http://schemas.microsoft.com/office/drawing/2014/main" id="{A1D5EBFE-D3EC-4E33-8CF4-3EF6F138638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10;p1">
            <a:extLst>
              <a:ext uri="{FF2B5EF4-FFF2-40B4-BE49-F238E27FC236}">
                <a16:creationId xmlns:a16="http://schemas.microsoft.com/office/drawing/2014/main" id="{FC9F81EC-F102-44DF-B433-DC84F2F0C34B}"/>
              </a:ext>
            </a:extLst>
          </p:cNvPr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1;p1">
            <a:extLst>
              <a:ext uri="{FF2B5EF4-FFF2-40B4-BE49-F238E27FC236}">
                <a16:creationId xmlns:a16="http://schemas.microsoft.com/office/drawing/2014/main" id="{6F440464-57BA-4E65-8B76-E8CDE9BAC0BF}"/>
              </a:ext>
            </a:extLst>
          </p:cNvPr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3: Deployment, Additional Features, App Demonstration, Reflection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CB502-E245-4EA6-9BC4-D048115DBAE8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How to deploy &amp; Hosting location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Docekerize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Run on Digital Ocean Droplet (virtual machine)</a:t>
            </a:r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114300" lvl="1">
              <a:lnSpc>
                <a:spcPct val="90000"/>
              </a:lnSpc>
              <a:spcBef>
                <a:spcPts val="1000"/>
              </a:spcBef>
              <a:buSzPts val="1800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	</a:t>
            </a:r>
            <a:r>
              <a:rPr lang="en-US" altLang="ko-KR" sz="2400">
                <a:latin typeface="Calibri"/>
                <a:cs typeface="Calibri"/>
                <a:sym typeface="Calibri"/>
                <a:hlinkClick r:id="rId3"/>
              </a:rPr>
              <a:t>http://143.198.73.100:3000</a:t>
            </a:r>
            <a:r>
              <a:rPr lang="en-US" altLang="ko-KR" sz="2400">
                <a:latin typeface="Calibri"/>
                <a:cs typeface="Calibri"/>
                <a:sym typeface="Calibri"/>
              </a:rPr>
              <a:t>  (Will be done after submission)</a:t>
            </a: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Docker use: Yes, I do use Docker to deploy.</a:t>
            </a: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Replication or transferring Strapi contents is difficult.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So that, I needed to re-enter all the contents of Strapi for deployment.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Run Docker on 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C82F1-256F-46C3-8744-A5B4CC6A1753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More services to manage account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Strapi: Done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Google: Done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Firebase: Done </a:t>
            </a: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Why?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OAuth2 is good way to seamless accessibility mgmt. of your login, so that I tried to practice different ways of authentication.</a:t>
            </a:r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Lots of new information and how-tos are not easy to digest within the period of lecture.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 </a:t>
            </a:r>
            <a:r>
              <a:rPr lang="en-US" altLang="ko-KR" sz="2400">
                <a:latin typeface="Calibri"/>
                <a:cs typeface="Calibri"/>
                <a:sym typeface="Calibri"/>
              </a:rPr>
              <a:t>will keep studying the Back-end dev. course on wards.</a:t>
            </a:r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Demonstration – Create Account, Log In,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4D054-81E5-4FA8-866E-19E1C4429E52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Start today, what different structure of your code?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More neat and tidy structure using Next.js &amp; React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Having better grasp on Strapi w/MongoDB, will enhance restaurant &amp; dish mgmt. in terms of search, cart mgmt., and order history.</a:t>
            </a: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Styles will be managed centrally or aggregated manner.</a:t>
            </a:r>
          </a:p>
          <a:p>
            <a:pPr marL="62865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Start today, what additional features?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Clear understanding on Apollo &amp; GraphQL will make more functionalites.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Recommendation and customer feedback function will be added.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Sending email </a:t>
            </a:r>
            <a:r>
              <a:rPr lang="en-US" altLang="ko-KR" sz="2400">
                <a:latin typeface="Calibri"/>
                <a:cs typeface="Calibri"/>
                <a:sym typeface="Calibri"/>
              </a:rPr>
              <a:t>or mobile message will be implemented by Stripe. </a:t>
            </a:r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10858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lphaUcPeriod"/>
              <a:tabLst/>
              <a:defRPr/>
            </a:pPr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71500" lvl="1">
              <a:lnSpc>
                <a:spcPct val="90000"/>
              </a:lnSpc>
              <a:spcBef>
                <a:spcPts val="500"/>
              </a:spcBef>
              <a:buSzPts val="1800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273</Words>
  <Application>Microsoft Office PowerPoint</Application>
  <PresentationFormat>와이드스크린</PresentationFormat>
  <Paragraphs>43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7</cp:revision>
  <dcterms:created xsi:type="dcterms:W3CDTF">2018-11-05T13:58:18Z</dcterms:created>
  <dcterms:modified xsi:type="dcterms:W3CDTF">2021-09-29T16:59:15Z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